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41"/>
  </p:notesMasterIdLst>
  <p:sldIdLst>
    <p:sldId id="301" r:id="rId2"/>
    <p:sldId id="378" r:id="rId3"/>
    <p:sldId id="384" r:id="rId4"/>
    <p:sldId id="331" r:id="rId5"/>
    <p:sldId id="370" r:id="rId6"/>
    <p:sldId id="382" r:id="rId7"/>
    <p:sldId id="355" r:id="rId8"/>
    <p:sldId id="385" r:id="rId9"/>
    <p:sldId id="258" r:id="rId10"/>
    <p:sldId id="381" r:id="rId11"/>
    <p:sldId id="357" r:id="rId12"/>
    <p:sldId id="325" r:id="rId13"/>
    <p:sldId id="294" r:id="rId14"/>
    <p:sldId id="265" r:id="rId15"/>
    <p:sldId id="272" r:id="rId16"/>
    <p:sldId id="276" r:id="rId17"/>
    <p:sldId id="278" r:id="rId18"/>
    <p:sldId id="279" r:id="rId19"/>
    <p:sldId id="280" r:id="rId20"/>
    <p:sldId id="297" r:id="rId21"/>
    <p:sldId id="282" r:id="rId22"/>
    <p:sldId id="283" r:id="rId23"/>
    <p:sldId id="353" r:id="rId24"/>
    <p:sldId id="298" r:id="rId25"/>
    <p:sldId id="299" r:id="rId26"/>
    <p:sldId id="300" r:id="rId27"/>
    <p:sldId id="284" r:id="rId28"/>
    <p:sldId id="285" r:id="rId29"/>
    <p:sldId id="286" r:id="rId30"/>
    <p:sldId id="287" r:id="rId31"/>
    <p:sldId id="349" r:id="rId32"/>
    <p:sldId id="377" r:id="rId33"/>
    <p:sldId id="289" r:id="rId34"/>
    <p:sldId id="317" r:id="rId35"/>
    <p:sldId id="290" r:id="rId36"/>
    <p:sldId id="291" r:id="rId37"/>
    <p:sldId id="292" r:id="rId38"/>
    <p:sldId id="318" r:id="rId39"/>
    <p:sldId id="293" r:id="rId40"/>
  </p:sldIdLst>
  <p:sldSz cx="12192000" cy="6858000"/>
  <p:notesSz cx="6858000" cy="9144000"/>
  <p:embeddedFontLst>
    <p:embeddedFont>
      <p:font typeface="Open Sans" panose="020B0606030504020204" pitchFamily="34" charset="0"/>
      <p:regular r:id="rId42"/>
      <p:bold r:id="rId43"/>
      <p:italic r:id="rId44"/>
      <p:boldItalic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06" autoAdjust="0"/>
    <p:restoredTop sz="94660"/>
  </p:normalViewPr>
  <p:slideViewPr>
    <p:cSldViewPr>
      <p:cViewPr varScale="1">
        <p:scale>
          <a:sx n="69" d="100"/>
          <a:sy n="69" d="100"/>
        </p:scale>
        <p:origin x="76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528481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5714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130154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21983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94288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70770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57964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464659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400431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578005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144518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64719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577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472143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344634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080056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458952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985083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173347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191886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250994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271998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5517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8253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449984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48140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8078360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6306012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6053348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2472211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55531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9655055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10762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7780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74081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26017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12643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469878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5943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19400" y="2667000"/>
            <a:ext cx="65913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is a massive traffic monster.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7128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1817594" y="2713672"/>
            <a:ext cx="86218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not lightweight targeting, mind you.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7198964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362200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really cannot afford to miss out on Facebook and its marketing potential.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2437576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475637"/>
            <a:ext cx="853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where my advice for you comes in.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6369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1072448"/>
            <a:ext cx="10515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 My Advice…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08561" y="2105602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understand Facebook marketing.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08561" y="2754036"/>
            <a:ext cx="107748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learn to identify Common Facebook Marketing Mistakes.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706670" y="340247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will understand Facebook in terms of efficiency, effectiveness and return on investment.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706670" y="4358680"/>
            <a:ext cx="10778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 begin to figure out the industry standard look, content strategy and other elements.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4A3C9E68-7991-49E7-A842-91117B01649D}"/>
              </a:ext>
            </a:extLst>
          </p:cNvPr>
          <p:cNvSpPr txBox="1"/>
          <p:nvPr/>
        </p:nvSpPr>
        <p:spPr>
          <a:xfrm>
            <a:off x="706670" y="5314890"/>
            <a:ext cx="107786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are going to learn the best ways to promote on Facebook.</a:t>
            </a:r>
          </a:p>
        </p:txBody>
      </p:sp>
    </p:spTree>
    <p:extLst>
      <p:ext uri="{BB962C8B-B14F-4D97-AF65-F5344CB8AC3E}">
        <p14:creationId xmlns:p14="http://schemas.microsoft.com/office/powerpoint/2010/main" val="179481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2" grpId="0"/>
      <p:bldP spid="13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2497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 make it easy, I’ve put together a step-by-step guide that will show you exactly how it’s done...</a:t>
            </a:r>
          </a:p>
        </p:txBody>
      </p:sp>
    </p:spTree>
    <p:extLst>
      <p:ext uri="{BB962C8B-B14F-4D97-AF65-F5344CB8AC3E}">
        <p14:creationId xmlns:p14="http://schemas.microsoft.com/office/powerpoint/2010/main" val="4067840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402C7F3-C0AA-4667-8A49-CD7EBA9DED74}"/>
              </a:ext>
            </a:extLst>
          </p:cNvPr>
          <p:cNvSpPr txBox="1"/>
          <p:nvPr/>
        </p:nvSpPr>
        <p:spPr>
          <a:xfrm>
            <a:off x="0" y="152400"/>
            <a:ext cx="3962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Introducing…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867213"/>
            <a:ext cx="4607169" cy="5390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8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5334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Here’s Just A Quick Preview Of What You’ll Discover Inside...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7029" y="2448311"/>
            <a:ext cx="52973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 Common Facebook Marketing Mistakes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7029" y="3355391"/>
            <a:ext cx="53340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 8 Most Effective Ways to Market on Facebook</a:t>
            </a:r>
          </a:p>
        </p:txBody>
      </p:sp>
      <p:sp>
        <p:nvSpPr>
          <p:cNvPr id="14" name="TextBox 4"/>
          <p:cNvSpPr txBox="1"/>
          <p:nvPr/>
        </p:nvSpPr>
        <p:spPr>
          <a:xfrm>
            <a:off x="747029" y="4262471"/>
            <a:ext cx="53279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Page Marketing</a:t>
            </a:r>
          </a:p>
        </p:txBody>
      </p:sp>
      <p:sp>
        <p:nvSpPr>
          <p:cNvPr id="15" name="TextBox 4"/>
          <p:cNvSpPr txBox="1"/>
          <p:nvPr/>
        </p:nvSpPr>
        <p:spPr>
          <a:xfrm>
            <a:off x="747029" y="4830997"/>
            <a:ext cx="50993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Group Marketing</a:t>
            </a:r>
          </a:p>
        </p:txBody>
      </p:sp>
      <p:sp>
        <p:nvSpPr>
          <p:cNvPr id="9" name="TextBox 4"/>
          <p:cNvSpPr txBox="1"/>
          <p:nvPr/>
        </p:nvSpPr>
        <p:spPr>
          <a:xfrm>
            <a:off x="747029" y="5399523"/>
            <a:ext cx="53250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Influencer Page Outreach</a:t>
            </a:r>
          </a:p>
        </p:txBody>
      </p:sp>
      <p:sp>
        <p:nvSpPr>
          <p:cNvPr id="11" name="TextBox 4"/>
          <p:cNvSpPr txBox="1"/>
          <p:nvPr/>
        </p:nvSpPr>
        <p:spPr>
          <a:xfrm>
            <a:off x="6440454" y="2475563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Paid Page Boost Campaign</a:t>
            </a:r>
          </a:p>
        </p:txBody>
      </p:sp>
      <p:sp>
        <p:nvSpPr>
          <p:cNvPr id="12" name="TextBox 4"/>
          <p:cNvSpPr txBox="1"/>
          <p:nvPr/>
        </p:nvSpPr>
        <p:spPr>
          <a:xfrm>
            <a:off x="6440454" y="3121914"/>
            <a:ext cx="509649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Paid Traffic Campaigns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40454" y="3768265"/>
            <a:ext cx="53279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Paid Lead Generation Campaigns</a:t>
            </a:r>
          </a:p>
        </p:txBody>
      </p:sp>
      <p:sp>
        <p:nvSpPr>
          <p:cNvPr id="17" name="TextBox 15">
            <a:extLst>
              <a:ext uri="{FF2B5EF4-FFF2-40B4-BE49-F238E27FC236}">
                <a16:creationId xmlns:a16="http://schemas.microsoft.com/office/drawing/2014/main" id="{CA1DCDA4-4D73-4119-8081-635358A204AA}"/>
              </a:ext>
            </a:extLst>
          </p:cNvPr>
          <p:cNvSpPr txBox="1"/>
          <p:nvPr/>
        </p:nvSpPr>
        <p:spPr>
          <a:xfrm>
            <a:off x="6440454" y="4414616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Pixel Retargeting Campaign</a:t>
            </a:r>
          </a:p>
        </p:txBody>
      </p:sp>
      <p:sp>
        <p:nvSpPr>
          <p:cNvPr id="13" name="TextBox 15">
            <a:extLst>
              <a:ext uri="{FF2B5EF4-FFF2-40B4-BE49-F238E27FC236}">
                <a16:creationId xmlns:a16="http://schemas.microsoft.com/office/drawing/2014/main" id="{FD5A1942-4605-4C69-8E41-4226B7A8A102}"/>
              </a:ext>
            </a:extLst>
          </p:cNvPr>
          <p:cNvSpPr txBox="1"/>
          <p:nvPr/>
        </p:nvSpPr>
        <p:spPr>
          <a:xfrm>
            <a:off x="6440454" y="5399523"/>
            <a:ext cx="509649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2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How to Optimize Your Facebook Ad Campaigns</a:t>
            </a:r>
          </a:p>
        </p:txBody>
      </p:sp>
    </p:spTree>
    <p:extLst>
      <p:ext uri="{BB962C8B-B14F-4D97-AF65-F5344CB8AC3E}">
        <p14:creationId xmlns:p14="http://schemas.microsoft.com/office/powerpoint/2010/main" val="3157827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048000"/>
            <a:ext cx="10515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Plus, a whole lot more...</a:t>
            </a:r>
          </a:p>
        </p:txBody>
      </p:sp>
    </p:spTree>
    <p:extLst>
      <p:ext uri="{BB962C8B-B14F-4D97-AF65-F5344CB8AC3E}">
        <p14:creationId xmlns:p14="http://schemas.microsoft.com/office/powerpoint/2010/main" val="17492371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19200" y="2713672"/>
            <a:ext cx="97726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 is the easiest way to actually engage in Facebook marketing!</a:t>
            </a:r>
          </a:p>
        </p:txBody>
      </p:sp>
    </p:spTree>
    <p:extLst>
      <p:ext uri="{BB962C8B-B14F-4D97-AF65-F5344CB8AC3E}">
        <p14:creationId xmlns:p14="http://schemas.microsoft.com/office/powerpoint/2010/main" val="3141000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90800" y="2475637"/>
            <a:ext cx="7086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Who Needs This Step-By-Step Guide?</a:t>
            </a:r>
          </a:p>
        </p:txBody>
      </p:sp>
    </p:spTree>
    <p:extLst>
      <p:ext uri="{BB962C8B-B14F-4D97-AF65-F5344CB8AC3E}">
        <p14:creationId xmlns:p14="http://schemas.microsoft.com/office/powerpoint/2010/main" val="1529851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56146" y="2344087"/>
            <a:ext cx="907970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 of this writing, it has over 1.3 billion, and that's with a capital B, daily active users.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5751865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51759" y="2721114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engage in Facebook marketing with a higher than average chance of success.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51759" y="3508430"/>
            <a:ext cx="772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learn the most effective ways to market on Facebook.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951759" y="4295746"/>
            <a:ext cx="682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 to save a lot of time, effort and money.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66F8D4A-04E7-4C0B-99BD-036E10192FA2}"/>
              </a:ext>
            </a:extLst>
          </p:cNvPr>
          <p:cNvSpPr txBox="1"/>
          <p:nvPr/>
        </p:nvSpPr>
        <p:spPr>
          <a:xfrm>
            <a:off x="838200" y="838200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answer YES to any of the below, you need this…</a:t>
            </a:r>
          </a:p>
        </p:txBody>
      </p:sp>
      <p:sp>
        <p:nvSpPr>
          <p:cNvPr id="7" name="TextBox 5"/>
          <p:cNvSpPr txBox="1"/>
          <p:nvPr/>
        </p:nvSpPr>
        <p:spPr>
          <a:xfrm>
            <a:off x="1951759" y="5562600"/>
            <a:ext cx="82902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want to get a lot of people on Facebook to click on your links.</a:t>
            </a:r>
          </a:p>
        </p:txBody>
      </p:sp>
      <p:sp>
        <p:nvSpPr>
          <p:cNvPr id="10" name="TextBox 5"/>
          <p:cNvSpPr txBox="1"/>
          <p:nvPr/>
        </p:nvSpPr>
        <p:spPr>
          <a:xfrm>
            <a:off x="1951759" y="4775286"/>
            <a:ext cx="82884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0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know that you don't have enough target audience profiling information to base a successful paid campaign on</a:t>
            </a:r>
          </a:p>
        </p:txBody>
      </p:sp>
    </p:spTree>
    <p:extLst>
      <p:ext uri="{BB962C8B-B14F-4D97-AF65-F5344CB8AC3E}">
        <p14:creationId xmlns:p14="http://schemas.microsoft.com/office/powerpoint/2010/main" val="186154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325975"/>
            <a:ext cx="10515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Does This Sound Like Exactly What You Need? But maybe your next question is: How Much?</a:t>
            </a:r>
          </a:p>
        </p:txBody>
      </p:sp>
    </p:spTree>
    <p:extLst>
      <p:ext uri="{BB962C8B-B14F-4D97-AF65-F5344CB8AC3E}">
        <p14:creationId xmlns:p14="http://schemas.microsoft.com/office/powerpoint/2010/main" val="2493036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362200"/>
            <a:ext cx="79248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you were going to hire an expert on this, to show you how it’s done, </a:t>
            </a:r>
          </a:p>
        </p:txBody>
      </p:sp>
    </p:spTree>
    <p:extLst>
      <p:ext uri="{BB962C8B-B14F-4D97-AF65-F5344CB8AC3E}">
        <p14:creationId xmlns:p14="http://schemas.microsoft.com/office/powerpoint/2010/main" val="32013434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38300" y="2362200"/>
            <a:ext cx="89535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could easily find yourself investing hundreds of dollars for this sort of coaching.</a:t>
            </a:r>
          </a:p>
        </p:txBody>
      </p:sp>
    </p:spTree>
    <p:extLst>
      <p:ext uri="{BB962C8B-B14F-4D97-AF65-F5344CB8AC3E}">
        <p14:creationId xmlns:p14="http://schemas.microsoft.com/office/powerpoint/2010/main" val="19429713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90600" y="1981200"/>
            <a:ext cx="10210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many people invest hundreds and thousands of dollars to get into coaching programs or attend workshops...</a:t>
            </a:r>
          </a:p>
        </p:txBody>
      </p:sp>
    </p:spTree>
    <p:extLst>
      <p:ext uri="{BB962C8B-B14F-4D97-AF65-F5344CB8AC3E}">
        <p14:creationId xmlns:p14="http://schemas.microsoft.com/office/powerpoint/2010/main" val="1986224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637472"/>
            <a:ext cx="10515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But, you won’t have to invest anywhere near that today.</a:t>
            </a:r>
          </a:p>
        </p:txBody>
      </p:sp>
    </p:spTree>
    <p:extLst>
      <p:ext uri="{BB962C8B-B14F-4D97-AF65-F5344CB8AC3E}">
        <p14:creationId xmlns:p14="http://schemas.microsoft.com/office/powerpoint/2010/main" val="2534471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0" y="3048000"/>
            <a:ext cx="116586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it just keeps getting better…</a:t>
            </a:r>
          </a:p>
        </p:txBody>
      </p:sp>
    </p:spTree>
    <p:extLst>
      <p:ext uri="{BB962C8B-B14F-4D97-AF65-F5344CB8AC3E}">
        <p14:creationId xmlns:p14="http://schemas.microsoft.com/office/powerpoint/2010/main" val="114073873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16782" y="31242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#1 – Modern Facebook Marketing– Cheat Sheet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$27)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0834">
            <a:off x="1858099" y="1988102"/>
            <a:ext cx="3031034" cy="4268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084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A0B0956-BBED-4A1A-81EE-D08DEA86291C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F6A67A-76AC-4CEC-A733-BC5D2C2FC8EF}"/>
              </a:ext>
            </a:extLst>
          </p:cNvPr>
          <p:cNvSpPr txBox="1"/>
          <p:nvPr/>
        </p:nvSpPr>
        <p:spPr>
          <a:xfrm>
            <a:off x="6324600" y="3124200"/>
            <a:ext cx="5486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#2 – Modern Facebook Marketing– Mind Map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451795"/>
            <a:ext cx="4635806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6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1BD5787-F530-42B3-9681-9113DFC004D0}"/>
              </a:ext>
            </a:extLst>
          </p:cNvPr>
          <p:cNvSpPr txBox="1"/>
          <p:nvPr/>
        </p:nvSpPr>
        <p:spPr>
          <a:xfrm>
            <a:off x="1600200" y="228600"/>
            <a:ext cx="89916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You Make The Wise Decision To Grab This Today, You’ll Also Get These Fast Action Bonuses…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AF843FD-863A-4960-88B2-5A13A28E1F87}"/>
              </a:ext>
            </a:extLst>
          </p:cNvPr>
          <p:cNvSpPr txBox="1"/>
          <p:nvPr/>
        </p:nvSpPr>
        <p:spPr>
          <a:xfrm>
            <a:off x="6116782" y="3048000"/>
            <a:ext cx="5486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Fast Action Bonus #3 – Modern Facebook Marketing– Resource Guide </a:t>
            </a:r>
            <a:r>
              <a:rPr lang="en-US" sz="28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(Valued at $17)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35059">
            <a:off x="1816327" y="2160588"/>
            <a:ext cx="3258749" cy="40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742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8669" y="2344087"/>
            <a:ext cx="1063466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people are on Facebook, they pretty much stay there and they view page after page of content. 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60544095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2514600"/>
            <a:ext cx="10515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Try This Guide On MY DIME… There’s No Risk!</a:t>
            </a:r>
          </a:p>
        </p:txBody>
      </p:sp>
    </p:spTree>
    <p:extLst>
      <p:ext uri="{BB962C8B-B14F-4D97-AF65-F5344CB8AC3E}">
        <p14:creationId xmlns:p14="http://schemas.microsoft.com/office/powerpoint/2010/main" val="22415262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2344087"/>
            <a:ext cx="10058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 are a lot of people that claim to offer a solution on how to engage in Facebook marketing,</a:t>
            </a:r>
          </a:p>
        </p:txBody>
      </p:sp>
    </p:spTree>
    <p:extLst>
      <p:ext uri="{BB962C8B-B14F-4D97-AF65-F5344CB8AC3E}">
        <p14:creationId xmlns:p14="http://schemas.microsoft.com/office/powerpoint/2010/main" val="24115786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6171" y="2699604"/>
            <a:ext cx="838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so it’s understandable if you’re a little skeptical.</a:t>
            </a:r>
          </a:p>
        </p:txBody>
      </p:sp>
    </p:spTree>
    <p:extLst>
      <p:ext uri="{BB962C8B-B14F-4D97-AF65-F5344CB8AC3E}">
        <p14:creationId xmlns:p14="http://schemas.microsoft.com/office/powerpoint/2010/main" val="35215728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2637472"/>
            <a:ext cx="8001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 can keep telling you just how great my guide is,</a:t>
            </a:r>
          </a:p>
        </p:txBody>
      </p:sp>
    </p:spTree>
    <p:extLst>
      <p:ext uri="{BB962C8B-B14F-4D97-AF65-F5344CB8AC3E}">
        <p14:creationId xmlns:p14="http://schemas.microsoft.com/office/powerpoint/2010/main" val="81719628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2286000"/>
            <a:ext cx="108204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but you really need to go through it and see for yourself what it’s all about to know if it’s for you…</a:t>
            </a:r>
          </a:p>
        </p:txBody>
      </p:sp>
    </p:spTree>
    <p:extLst>
      <p:ext uri="{BB962C8B-B14F-4D97-AF65-F5344CB8AC3E}">
        <p14:creationId xmlns:p14="http://schemas.microsoft.com/office/powerpoint/2010/main" val="16318842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05000" y="2325975"/>
            <a:ext cx="8382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That’s why I’m going to give you a FULL 30 days to decide if this is for you…</a:t>
            </a:r>
          </a:p>
        </p:txBody>
      </p:sp>
    </p:spTree>
    <p:extLst>
      <p:ext uri="{BB962C8B-B14F-4D97-AF65-F5344CB8AC3E}">
        <p14:creationId xmlns:p14="http://schemas.microsoft.com/office/powerpoint/2010/main" val="29998829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47800" y="2325975"/>
            <a:ext cx="9372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If for any reason, or no reason at all, you’re not 100% satisfied with what’s inside,</a:t>
            </a:r>
          </a:p>
        </p:txBody>
      </p:sp>
    </p:spTree>
    <p:extLst>
      <p:ext uri="{BB962C8B-B14F-4D97-AF65-F5344CB8AC3E}">
        <p14:creationId xmlns:p14="http://schemas.microsoft.com/office/powerpoint/2010/main" val="144518646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2325975"/>
            <a:ext cx="86106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simply send me an email, and I’ll refund every penny of your tiny investment…</a:t>
            </a:r>
          </a:p>
        </p:txBody>
      </p:sp>
    </p:spTree>
    <p:extLst>
      <p:ext uri="{BB962C8B-B14F-4D97-AF65-F5344CB8AC3E}">
        <p14:creationId xmlns:p14="http://schemas.microsoft.com/office/powerpoint/2010/main" val="8318651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14400" y="2962870"/>
            <a:ext cx="10363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questions asked!</a:t>
            </a:r>
          </a:p>
        </p:txBody>
      </p:sp>
    </p:spTree>
    <p:extLst>
      <p:ext uri="{BB962C8B-B14F-4D97-AF65-F5344CB8AC3E}">
        <p14:creationId xmlns:p14="http://schemas.microsoft.com/office/powerpoint/2010/main" val="19463408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3900" y="990600"/>
            <a:ext cx="10744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The Button Below Now To Get INSTANT ACCESS…</a:t>
            </a:r>
          </a:p>
        </p:txBody>
      </p:sp>
      <p:sp>
        <p:nvSpPr>
          <p:cNvPr id="2" name="Arrow: Down 1"/>
          <p:cNvSpPr/>
          <p:nvPr/>
        </p:nvSpPr>
        <p:spPr>
          <a:xfrm>
            <a:off x="4000500" y="3202126"/>
            <a:ext cx="4191000" cy="2590800"/>
          </a:xfrm>
          <a:prstGeom prst="downArrow">
            <a:avLst>
              <a:gd name="adj1" fmla="val 50000"/>
              <a:gd name="adj2" fmla="val 59482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2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500" y="2362200"/>
            <a:ext cx="11049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fact, on a month to month basis, as of 2017, Facebook has slightly over 2 billion monthly active users.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16711702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3050" y="2344087"/>
            <a:ext cx="91059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Once people log into Facebook, the system basically keeps tight surveillance on them.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4183096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81150" y="1997839"/>
            <a:ext cx="90297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Every like, comment, share, as well as page that you liked and even ads that you clicked, will be monitored by Facebook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2645264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33499" y="1720840"/>
            <a:ext cx="952500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When it comes to fine laser targeting of demographic groups based on individual user behavior, </a:t>
            </a:r>
          </a:p>
        </p:txBody>
      </p:sp>
    </p:spTree>
    <p:extLst>
      <p:ext uri="{BB962C8B-B14F-4D97-AF65-F5344CB8AC3E}">
        <p14:creationId xmlns:p14="http://schemas.microsoft.com/office/powerpoint/2010/main" val="2572137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D273C8F-9D1F-4DB1-842B-47072DFCE27A}"/>
              </a:ext>
            </a:extLst>
          </p:cNvPr>
          <p:cNvSpPr txBox="1"/>
          <p:nvPr/>
        </p:nvSpPr>
        <p:spPr>
          <a:xfrm>
            <a:off x="1320053" y="2551837"/>
            <a:ext cx="9551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Nothing even comes close to Facebook. </a:t>
            </a:r>
          </a:p>
        </p:txBody>
      </p:sp>
    </p:spTree>
    <p:extLst>
      <p:ext uri="{BB962C8B-B14F-4D97-AF65-F5344CB8AC3E}">
        <p14:creationId xmlns:p14="http://schemas.microsoft.com/office/powerpoint/2010/main" val="2011668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4F11038-64B3-44C5-8753-41AF8008B4C8}"/>
              </a:ext>
            </a:extLst>
          </p:cNvPr>
          <p:cNvSpPr txBox="1"/>
          <p:nvPr/>
        </p:nvSpPr>
        <p:spPr>
          <a:xfrm>
            <a:off x="718297" y="1997839"/>
            <a:ext cx="107554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Facebook can make educated guesses as to what your interests are and can then show you advertising that fits those interests.</a:t>
            </a:r>
            <a:endParaRPr lang="en-US" sz="4500" dirty="0"/>
          </a:p>
        </p:txBody>
      </p:sp>
    </p:spTree>
    <p:extLst>
      <p:ext uri="{BB962C8B-B14F-4D97-AF65-F5344CB8AC3E}">
        <p14:creationId xmlns:p14="http://schemas.microsoft.com/office/powerpoint/2010/main" val="32075367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1714</TotalTime>
  <Words>797</Words>
  <Application>Microsoft Office PowerPoint</Application>
  <PresentationFormat>Widescreen</PresentationFormat>
  <Paragraphs>62</Paragraphs>
  <Slides>39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4" baseType="lpstr">
      <vt:lpstr>Open Sans</vt:lpstr>
      <vt:lpstr>Calibri</vt:lpstr>
      <vt:lpstr>Arial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Sajan</dc:creator>
  <cp:lastModifiedBy>Windows User</cp:lastModifiedBy>
  <cp:revision>872</cp:revision>
  <dcterms:modified xsi:type="dcterms:W3CDTF">2018-08-06T06:45:03Z</dcterms:modified>
</cp:coreProperties>
</file>